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4D07"/>
    <a:srgbClr val="322100"/>
    <a:srgbClr val="422C00"/>
    <a:srgbClr val="2E1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2853" autoAdjust="0"/>
  </p:normalViewPr>
  <p:slideViewPr>
    <p:cSldViewPr>
      <p:cViewPr varScale="1">
        <p:scale>
          <a:sx n="48" d="100"/>
          <a:sy n="48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ADF1D-6600-4563-9AAC-19053AB5E56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3CAC9-515A-4B2B-8B43-1F8C6AF2BB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5338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Добро пожаловать!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3CAC9-515A-4B2B-8B43-1F8C6AF2BB3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7559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Оболочка</a:t>
            </a:r>
            <a:r>
              <a:rPr lang="ru-RU" baseline="0" dirty="0" smtClean="0"/>
              <a:t> воздушного судна наполнена легким газом. Когда выталкивающая сила становится больше веса судна с грузом дирижабль взлетает, двигатели вращают винты дирижабля и корабль движется в нужную сторону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3CAC9-515A-4B2B-8B43-1F8C6AF2BB3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0806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4178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1051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8530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9284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577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1734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223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9334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0593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16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5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FBDA1-1937-4952-BA87-C33D9F7197D1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B8EF3-5C4D-4D6E-ABCB-912233954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294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475252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АППАРАТЫ ВОЗДУХОПЛАВАНИЯ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5733256"/>
            <a:ext cx="6400800" cy="88850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Разработчик: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физики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МОУ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СОШ №101 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Безгласный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еоргий Петрович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76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0">
              <a:srgbClr val="9CB86E"/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Встреча нового года детьми </a:t>
            </a:r>
            <a:b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Москва 1942 год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C:\Users\Георгий\Desktop\Материалы\kidsandballoon1.9bcu3e38a1wkswo0o4gkkkg8k.ejcuplo1l0oo0sk8c40s8osc4.th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0200"/>
            <a:ext cx="7920879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0398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27000">
              <a:srgbClr val="9CB86E"/>
            </a:gs>
            <a:gs pos="100000">
              <a:srgbClr val="164D0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Более 3000 девушек управляли аэростатами в годы войны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C:\Users\Георгий\Desktop\Материалы\0efccf6a5564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7991178" cy="43924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5785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chemeClr val="accent2">
                <a:lumMod val="75000"/>
              </a:schemeClr>
            </a:gs>
            <a:gs pos="61000">
              <a:schemeClr val="accent2">
                <a:lumMod val="60000"/>
                <a:lumOff val="40000"/>
              </a:schemeClr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Аэростат на улицах города</a:t>
            </a:r>
            <a:endParaRPr lang="ru-RU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123" name="Picture 3" descr="C:\Users\Георгий\Desktop\Материалы\21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20056"/>
            <a:ext cx="8136904" cy="4805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8701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0" accel="31000" decel="4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0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Аэростаты в боевых действиях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Аэростаты, участвуя в Великой Отечественной войне помогли сохранить Москву и Ленинград от полного разрушения фашистской авиацией. </a:t>
            </a:r>
          </a:p>
          <a:p>
            <a:pPr marL="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  Благодаря им советские войска вели наблюдение за территорией занятой врагом, сообщая разведданные в штабы армии, корректировали стрельбу своих мощных орудий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24771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2100"/>
            </a:gs>
            <a:gs pos="13000">
              <a:srgbClr val="FFA800"/>
            </a:gs>
            <a:gs pos="28000">
              <a:srgbClr val="422C00"/>
            </a:gs>
            <a:gs pos="42999">
              <a:srgbClr val="FFA800"/>
            </a:gs>
            <a:gs pos="58000">
              <a:srgbClr val="2E1F00"/>
            </a:gs>
            <a:gs pos="72000">
              <a:srgbClr val="FFA800"/>
            </a:gs>
            <a:gs pos="87000">
              <a:srgbClr val="422C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Участие аэростатов в военном параде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146" name="Picture 2" descr="C:\Users\Георгий\Desktop\Материалы\1320748043_0002-1320724692_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567494" cy="518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4843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61648" cy="6408712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ПОДВИГ </a:t>
            </a: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СОЛДАТА-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ОСВОБОДИТЕЛЯ</a:t>
            </a:r>
          </a:p>
          <a:p>
            <a:pPr marL="0" indent="0" algn="r">
              <a:buNone/>
            </a:pP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 – БЕССМЕРТЕН, </a:t>
            </a:r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СОВЕТСКОМУ 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НАРОДУ-ПОБЕДИТЕЛЮ СЛАВА! </a:t>
            </a:r>
          </a:p>
        </p:txBody>
      </p:sp>
    </p:spTree>
    <p:extLst>
      <p:ext uri="{BB962C8B-B14F-4D97-AF65-F5344CB8AC3E}">
        <p14:creationId xmlns="" xmlns:p14="http://schemas.microsoft.com/office/powerpoint/2010/main" val="14475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В презентации использованы:</a:t>
            </a:r>
            <a:endParaRPr lang="ru-RU" b="1" dirty="0"/>
          </a:p>
          <a:p>
            <a:pPr marL="0" indent="0">
              <a:buNone/>
            </a:pPr>
            <a:r>
              <a:rPr lang="ru-RU" sz="2400" b="1" dirty="0" smtClean="0"/>
              <a:t>Материалы: Яндекс. Картинки </a:t>
            </a:r>
          </a:p>
          <a:p>
            <a:r>
              <a:rPr lang="ru-RU" sz="2400" b="1" dirty="0" smtClean="0"/>
              <a:t>Аэростаты.(</a:t>
            </a:r>
            <a:r>
              <a:rPr lang="en-US" sz="2400" b="1" dirty="0" err="1" smtClean="0"/>
              <a:t>Oefccfba</a:t>
            </a:r>
            <a:r>
              <a:rPr lang="en-US" sz="2400" b="1" dirty="0" smtClean="0"/>
              <a:t> 5564(1); 17(1);21(1); </a:t>
            </a:r>
            <a:r>
              <a:rPr lang="en-US" sz="2400" b="1" dirty="0" err="1" smtClean="0"/>
              <a:t>img</a:t>
            </a:r>
            <a:r>
              <a:rPr lang="en-US" sz="2400" b="1" dirty="0" smtClean="0"/>
              <a:t> 9(1); 478994-original</a:t>
            </a:r>
            <a:r>
              <a:rPr lang="ru-RU" sz="2400" b="1" dirty="0" smtClean="0"/>
              <a:t>;08;82910644_20(1); 202769855; 0275459017(1)</a:t>
            </a:r>
            <a:endParaRPr lang="en-US" sz="2400" b="1" dirty="0" smtClean="0"/>
          </a:p>
          <a:p>
            <a:r>
              <a:rPr lang="en-US" sz="2400" b="1" dirty="0" err="1" smtClean="0"/>
              <a:t>Ufiles</a:t>
            </a:r>
            <a:r>
              <a:rPr lang="en-US" sz="2400" b="1" dirty="0" smtClean="0"/>
              <a:t> </a:t>
            </a:r>
            <a:r>
              <a:rPr lang="en-US" sz="2400" b="1" dirty="0"/>
              <a:t>school-</a:t>
            </a:r>
            <a:r>
              <a:rPr lang="en-US" sz="2400" b="1" dirty="0" err="1"/>
              <a:t>cjlltction</a:t>
            </a:r>
            <a:r>
              <a:rPr lang="ru-RU" sz="2400" b="1" dirty="0"/>
              <a:t>.</a:t>
            </a:r>
            <a:r>
              <a:rPr lang="en-US" sz="2400" b="1" dirty="0"/>
              <a:t> </a:t>
            </a:r>
            <a:r>
              <a:rPr lang="ru-RU" sz="2400" b="1" dirty="0"/>
              <a:t>е</a:t>
            </a:r>
            <a:r>
              <a:rPr lang="en-US" sz="2400" b="1" dirty="0"/>
              <a:t>du</a:t>
            </a:r>
            <a:r>
              <a:rPr lang="ru-RU" sz="2400" b="1" dirty="0"/>
              <a:t>.</a:t>
            </a:r>
            <a:r>
              <a:rPr lang="en-US" sz="2400" b="1" dirty="0"/>
              <a:t> </a:t>
            </a:r>
            <a:r>
              <a:rPr lang="en-US" sz="2400" b="1" dirty="0" smtClean="0"/>
              <a:t>Ru</a:t>
            </a:r>
            <a:r>
              <a:rPr lang="ru-RU" sz="2400" b="1" dirty="0" smtClean="0"/>
              <a:t> Мультимедийные уроки по физике.</a:t>
            </a:r>
            <a:r>
              <a:rPr lang="en-US" sz="2400" b="1" dirty="0"/>
              <a:t> </a:t>
            </a:r>
            <a:r>
              <a:rPr lang="ru-RU" sz="2400" b="1" dirty="0" smtClean="0"/>
              <a:t>7_227(1)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332536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80000">
              <a:srgbClr val="D3DEF2">
                <a:lumMod val="74000"/>
                <a:lumOff val="26000"/>
              </a:srgbClr>
            </a:gs>
            <a:gs pos="64995">
              <a:srgbClr val="D1DDF2"/>
            </a:gs>
            <a:gs pos="59154">
              <a:srgbClr val="CEDBF1"/>
            </a:gs>
            <a:gs pos="50005">
              <a:srgbClr val="CAD8F0"/>
            </a:gs>
            <a:gs pos="45000">
              <a:srgbClr val="C8D6EF"/>
            </a:gs>
            <a:gs pos="37074">
              <a:srgbClr val="C6D4EE"/>
            </a:gs>
            <a:gs pos="2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Bookman Old Style" panose="02050604050505020204" pitchFamily="18" charset="0"/>
              </a:rPr>
              <a:t>Воздухоплавательные аппараты используют силу Архимеда в воздухе</a:t>
            </a:r>
            <a:endParaRPr lang="ru-RU" sz="3200" b="1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Users\Георгий\Desktop\Материалы\82910644_20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9457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19000">
              <a:srgbClr val="21D6E0"/>
            </a:gs>
            <a:gs pos="83000">
              <a:srgbClr val="0087E6">
                <a:lumMod val="32000"/>
                <a:lumOff val="68000"/>
              </a:srgbClr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548680"/>
            <a:ext cx="7772400" cy="31683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Георгий\Desktop\Материалы\7_22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26" y="548680"/>
            <a:ext cx="8611454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7432" y="3886696"/>
            <a:ext cx="7685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Условия воздухоплавания</a:t>
            </a:r>
            <a:endParaRPr lang="ru-RU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4812" y="4643264"/>
            <a:ext cx="70418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1. Шар </a:t>
            </a:r>
            <a:r>
              <a:rPr lang="ru-RU" sz="2800" dirty="0">
                <a:latin typeface="Arial Black" panose="020B0A04020102020204" pitchFamily="34" charset="0"/>
              </a:rPr>
              <a:t>плывет по </a:t>
            </a:r>
            <a:r>
              <a:rPr lang="ru-RU" sz="2800" dirty="0" smtClean="0">
                <a:latin typeface="Arial Black" panose="020B0A04020102020204" pitchFamily="34" charset="0"/>
              </a:rPr>
              <a:t>воздуху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13561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2. Шар взлетает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678864"/>
            <a:ext cx="3951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3. </a:t>
            </a:r>
            <a:r>
              <a:rPr lang="ru-RU" sz="2800" dirty="0">
                <a:latin typeface="Arial Black" panose="020B0A04020102020204" pitchFamily="34" charset="0"/>
              </a:rPr>
              <a:t>Шар опускается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76106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accel="30000" decel="3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338">
              <a:srgbClr val="A0A6D8"/>
            </a:gs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 Black" panose="020B0A04020102020204" pitchFamily="34" charset="0"/>
              </a:rPr>
              <a:t>Первые дирижабли –воздушные корабли для перевозки людей 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2" descr="C:\Users\Георгий\Desktop\Материалы\Pobeda_1944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912768" cy="4608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5025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Современные дирижабли</a:t>
            </a:r>
            <a:endParaRPr lang="ru-RU" b="1" dirty="0"/>
          </a:p>
        </p:txBody>
      </p:sp>
      <p:pic>
        <p:nvPicPr>
          <p:cNvPr id="3074" name="Picture 2" descr="C:\Users\Георгий\Desktop\Материалы\au30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6987621" cy="52407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6615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71000">
              <a:srgbClr val="156B13">
                <a:alpha val="87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64D07"/>
                </a:solidFill>
                <a:latin typeface="Arial Black" panose="020B0A04020102020204" pitchFamily="34" charset="0"/>
              </a:rPr>
              <a:t>Аэростат - неуправляемый воздушный аппарат</a:t>
            </a:r>
            <a:endParaRPr lang="ru-RU" b="1" dirty="0">
              <a:solidFill>
                <a:srgbClr val="164D07"/>
              </a:solidFill>
              <a:latin typeface="Arial Black" panose="020B0A04020102020204" pitchFamily="34" charset="0"/>
            </a:endParaRPr>
          </a:p>
        </p:txBody>
      </p:sp>
      <p:pic>
        <p:nvPicPr>
          <p:cNvPr id="4100" name="Picture 4" descr="C:\Users\Георгий\Desktop\Материалы\Barrage_balloon_fsac_1a351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380721" cy="4464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164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4401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Аэростаты служат для научных целей, наблюдений. </a:t>
            </a:r>
            <a:endParaRPr lang="ru-RU" sz="28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 descr="C:\Users\Георгий\Desktop\Материалы\027545901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1"/>
            <a:ext cx="6840760" cy="4048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651739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</a:rPr>
              <a:t>Этот аппарат использовался для наблюдения за врагом в годы войны.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72866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Аэростаты применялись в годы великой Отечественной войны от налетов </a:t>
            </a:r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</a:rPr>
              <a:t>в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ражеской авиации</a:t>
            </a:r>
            <a:endParaRPr lang="ru-RU" sz="3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6146" name="Picture 2" descr="C:\Users\Георгий\Desktop\Материалы\17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8919034" cy="44648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1586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>
                <a:alpha val="20000"/>
              </a:srgbClr>
            </a:gs>
            <a:gs pos="33000">
              <a:srgbClr val="1F1F1F">
                <a:alpha val="32000"/>
              </a:srgbClr>
            </a:gs>
            <a:gs pos="23000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>
                <a:alpha val="43000"/>
              </a:srgbClr>
            </a:gs>
            <a:gs pos="67000">
              <a:srgbClr val="1F1F1F"/>
            </a:gs>
            <a:gs pos="85000">
              <a:srgbClr val="FFFFFF"/>
            </a:gs>
            <a:gs pos="100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Особенно активно они использовались при защите Москвы и Ленинграда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7170" name="Picture 2" descr="C:\Users\Георгий\Desktop\Материалы\img9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8136903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44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241</Words>
  <Application>Microsoft Office PowerPoint</Application>
  <PresentationFormat>Экран (4:3)</PresentationFormat>
  <Paragraphs>42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АППАРАТЫ ВОЗДУХОПЛАВАНИЯ </vt:lpstr>
      <vt:lpstr>Воздухоплавательные аппараты используют силу Архимеда в воздухе</vt:lpstr>
      <vt:lpstr>Слайд 3</vt:lpstr>
      <vt:lpstr>Первые дирижабли –воздушные корабли для перевозки людей </vt:lpstr>
      <vt:lpstr>Современные дирижабли</vt:lpstr>
      <vt:lpstr>Аэростат - неуправляемый воздушный аппарат</vt:lpstr>
      <vt:lpstr>Аэростаты служат для научных целей, наблюдений. </vt:lpstr>
      <vt:lpstr>Аэростаты применялись в годы великой Отечественной войны от налетов вражеской авиации</vt:lpstr>
      <vt:lpstr>Особенно активно они использовались при защите Москвы и Ленинграда</vt:lpstr>
      <vt:lpstr>Встреча нового года детьми  Москва 1942 год</vt:lpstr>
      <vt:lpstr>Более 3000 девушек управляли аэростатами в годы войны</vt:lpstr>
      <vt:lpstr>Аэростат на улицах города</vt:lpstr>
      <vt:lpstr>Аэростаты в боевых действиях</vt:lpstr>
      <vt:lpstr>Участие аэростатов в военном параде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Георгий</dc:creator>
  <cp:lastModifiedBy>user</cp:lastModifiedBy>
  <cp:revision>28</cp:revision>
  <dcterms:created xsi:type="dcterms:W3CDTF">2015-03-19T17:27:47Z</dcterms:created>
  <dcterms:modified xsi:type="dcterms:W3CDTF">2015-03-31T16:34:47Z</dcterms:modified>
</cp:coreProperties>
</file>